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c3eaf3f0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c3eaf3f0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3d3a2f3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3d3a2f3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e2ff273e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e2ff273e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b5221f3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b5221f3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c3eaf3f0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c3eaf3f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6e978e2f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6e978e2f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6e978e2f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6e978e2f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6e978e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6e978e2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e2ff27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e2ff27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2"/>
          <p:cNvSpPr txBox="1"/>
          <p:nvPr>
            <p:ph type="title"/>
          </p:nvPr>
        </p:nvSpPr>
        <p:spPr>
          <a:xfrm>
            <a:off x="878650" y="73700"/>
            <a:ext cx="7953600" cy="488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2"/>
          <p:cNvSpPr txBox="1"/>
          <p:nvPr>
            <p:ph idx="1" type="body"/>
          </p:nvPr>
        </p:nvSpPr>
        <p:spPr>
          <a:xfrm>
            <a:off x="310896" y="676656"/>
            <a:ext cx="8520600" cy="3967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1155CC"/>
              </a:buClr>
              <a:buSzPts val="1800"/>
              <a:buChar char="●"/>
              <a:defRPr>
                <a:solidFill>
                  <a:srgbClr val="1155CC"/>
                </a:solidFill>
              </a:defRPr>
            </a:lvl1pPr>
            <a:lvl2pPr indent="-330200" lvl="1" marL="914400" rtl="0">
              <a:spcBef>
                <a:spcPts val="0"/>
              </a:spcBef>
              <a:spcAft>
                <a:spcPts val="0"/>
              </a:spcAft>
              <a:buClr>
                <a:srgbClr val="1155CC"/>
              </a:buClr>
              <a:buSzPts val="1600"/>
              <a:buChar char="−"/>
              <a:defRPr sz="1600">
                <a:solidFill>
                  <a:srgbClr val="1155CC"/>
                </a:solidFill>
              </a:defRPr>
            </a:lvl2pPr>
            <a:lvl3pPr indent="-317500" lvl="2" marL="1371600" rtl="0">
              <a:spcBef>
                <a:spcPts val="0"/>
              </a:spcBef>
              <a:spcAft>
                <a:spcPts val="0"/>
              </a:spcAft>
              <a:buClr>
                <a:srgbClr val="1155CC"/>
              </a:buClr>
              <a:buSzPts val="1400"/>
              <a:buChar char="+"/>
              <a:defRPr>
                <a:solidFill>
                  <a:srgbClr val="1155CC"/>
                </a:solidFill>
              </a:defRPr>
            </a:lvl3pPr>
            <a:lvl4pPr indent="-317500" lvl="3" marL="1828800" rtl="0">
              <a:spcBef>
                <a:spcPts val="0"/>
              </a:spcBef>
              <a:spcAft>
                <a:spcPts val="0"/>
              </a:spcAft>
              <a:buClr>
                <a:srgbClr val="1155CC"/>
              </a:buClr>
              <a:buSzPts val="1400"/>
              <a:buChar char="+"/>
              <a:defRPr>
                <a:solidFill>
                  <a:srgbClr val="1155CC"/>
                </a:solidFill>
              </a:defRPr>
            </a:lvl4pPr>
            <a:lvl5pPr indent="-317500" lvl="4" marL="2286000" rtl="0">
              <a:spcBef>
                <a:spcPts val="0"/>
              </a:spcBef>
              <a:spcAft>
                <a:spcPts val="0"/>
              </a:spcAft>
              <a:buClr>
                <a:srgbClr val="1155CC"/>
              </a:buClr>
              <a:buSzPts val="1400"/>
              <a:buChar char="+"/>
              <a:defRPr>
                <a:solidFill>
                  <a:srgbClr val="1155CC"/>
                </a:solidFill>
              </a:defRPr>
            </a:lvl5pPr>
            <a:lvl6pPr indent="-317500" lvl="5" marL="2743200" rtl="0">
              <a:spcBef>
                <a:spcPts val="0"/>
              </a:spcBef>
              <a:spcAft>
                <a:spcPts val="0"/>
              </a:spcAft>
              <a:buClr>
                <a:srgbClr val="1155CC"/>
              </a:buClr>
              <a:buSzPts val="1400"/>
              <a:buChar char="■"/>
              <a:defRPr>
                <a:solidFill>
                  <a:srgbClr val="1155CC"/>
                </a:solidFill>
              </a:defRPr>
            </a:lvl6pPr>
            <a:lvl7pPr indent="-317500" lvl="6" marL="3200400" rtl="0">
              <a:spcBef>
                <a:spcPts val="0"/>
              </a:spcBef>
              <a:spcAft>
                <a:spcPts val="0"/>
              </a:spcAft>
              <a:buClr>
                <a:srgbClr val="1155CC"/>
              </a:buClr>
              <a:buSzPts val="1400"/>
              <a:buChar char="●"/>
              <a:defRPr>
                <a:solidFill>
                  <a:srgbClr val="1155CC"/>
                </a:solidFill>
              </a:defRPr>
            </a:lvl7pPr>
            <a:lvl8pPr indent="-317500" lvl="7" marL="3657600" rtl="0">
              <a:spcBef>
                <a:spcPts val="0"/>
              </a:spcBef>
              <a:spcAft>
                <a:spcPts val="0"/>
              </a:spcAft>
              <a:buClr>
                <a:srgbClr val="1155CC"/>
              </a:buClr>
              <a:buSzPts val="1400"/>
              <a:buChar char="○"/>
              <a:defRPr>
                <a:solidFill>
                  <a:srgbClr val="1155CC"/>
                </a:solidFill>
              </a:defRPr>
            </a:lvl8pPr>
            <a:lvl9pPr indent="-317500" lvl="8" marL="4114800" rtl="0">
              <a:spcBef>
                <a:spcPts val="0"/>
              </a:spcBef>
              <a:spcAft>
                <a:spcPts val="0"/>
              </a:spcAft>
              <a:buClr>
                <a:srgbClr val="1155CC"/>
              </a:buClr>
              <a:buSzPts val="1400"/>
              <a:buChar char="■"/>
              <a:defRPr>
                <a:solidFill>
                  <a:srgbClr val="1155CC"/>
                </a:solidFill>
              </a:defRPr>
            </a:lvl9pPr>
          </a:lstStyle>
          <a:p/>
        </p:txBody>
      </p:sp>
      <p:sp>
        <p:nvSpPr>
          <p:cNvPr id="68" name="Google Shape;68;p12"/>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2"/>
          <p:cNvSpPr txBox="1"/>
          <p:nvPr/>
        </p:nvSpPr>
        <p:spPr>
          <a:xfrm>
            <a:off x="340060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3"/>
          <p:cNvSpPr txBox="1"/>
          <p:nvPr>
            <p:ph type="title"/>
          </p:nvPr>
        </p:nvSpPr>
        <p:spPr>
          <a:xfrm>
            <a:off x="877825" y="73700"/>
            <a:ext cx="79554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3"/>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77" name="Google Shape;77;p13"/>
          <p:cNvGrpSpPr/>
          <p:nvPr/>
        </p:nvGrpSpPr>
        <p:grpSpPr>
          <a:xfrm>
            <a:off x="199050" y="62117"/>
            <a:ext cx="8745900" cy="567496"/>
            <a:chOff x="199050" y="62117"/>
            <a:chExt cx="8745900" cy="567496"/>
          </a:xfrm>
        </p:grpSpPr>
        <p:pic>
          <p:nvPicPr>
            <p:cNvPr id="78" name="Google Shape;78;p13"/>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9" name="Google Shape;79;p13"/>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3"/>
          <p:cNvSpPr txBox="1"/>
          <p:nvPr/>
        </p:nvSpPr>
        <p:spPr>
          <a:xfrm>
            <a:off x="340060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4"/>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1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8" name="Google Shape;88;p15"/>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FFF2CC"/>
              </a:buClr>
              <a:buSzPts val="3200"/>
              <a:buNone/>
              <a:defRPr sz="3200">
                <a:solidFill>
                  <a:srgbClr val="FFF2CC"/>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 name="Google Shape;92;p16"/>
          <p:cNvSpPr txBox="1"/>
          <p:nvPr>
            <p:ph idx="1" type="subTitle"/>
          </p:nvPr>
        </p:nvSpPr>
        <p:spPr>
          <a:xfrm>
            <a:off x="265500" y="3226800"/>
            <a:ext cx="4045200" cy="811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C9DAF8"/>
              </a:buClr>
              <a:buSzPts val="2100"/>
              <a:buNone/>
              <a:defRPr sz="2100">
                <a:solidFill>
                  <a:srgbClr val="C9DAF8"/>
                </a:solidFill>
              </a:defRPr>
            </a:lvl1pPr>
            <a:lvl2pPr lvl="1" rtl="0" algn="ctr">
              <a:lnSpc>
                <a:spcPct val="100000"/>
              </a:lnSpc>
              <a:spcBef>
                <a:spcPts val="0"/>
              </a:spcBef>
              <a:spcAft>
                <a:spcPts val="0"/>
              </a:spcAft>
              <a:buClr>
                <a:srgbClr val="CFE2F3"/>
              </a:buClr>
              <a:buSzPts val="2100"/>
              <a:buNone/>
              <a:defRPr sz="2100">
                <a:solidFill>
                  <a:srgbClr val="CFE2F3"/>
                </a:solidFill>
              </a:defRPr>
            </a:lvl2pPr>
            <a:lvl3pPr lvl="2" rtl="0" algn="ctr">
              <a:lnSpc>
                <a:spcPct val="100000"/>
              </a:lnSpc>
              <a:spcBef>
                <a:spcPts val="0"/>
              </a:spcBef>
              <a:spcAft>
                <a:spcPts val="0"/>
              </a:spcAft>
              <a:buClr>
                <a:srgbClr val="CFE2F3"/>
              </a:buClr>
              <a:buSzPts val="2100"/>
              <a:buNone/>
              <a:defRPr sz="2100">
                <a:solidFill>
                  <a:srgbClr val="CFE2F3"/>
                </a:solidFill>
              </a:defRPr>
            </a:lvl3pPr>
            <a:lvl4pPr lvl="3" rtl="0" algn="ctr">
              <a:lnSpc>
                <a:spcPct val="100000"/>
              </a:lnSpc>
              <a:spcBef>
                <a:spcPts val="0"/>
              </a:spcBef>
              <a:spcAft>
                <a:spcPts val="0"/>
              </a:spcAft>
              <a:buClr>
                <a:srgbClr val="CFE2F3"/>
              </a:buClr>
              <a:buSzPts val="2100"/>
              <a:buNone/>
              <a:defRPr sz="2100">
                <a:solidFill>
                  <a:srgbClr val="CFE2F3"/>
                </a:solidFill>
              </a:defRPr>
            </a:lvl4pPr>
            <a:lvl5pPr lvl="4" rtl="0" algn="ctr">
              <a:lnSpc>
                <a:spcPct val="100000"/>
              </a:lnSpc>
              <a:spcBef>
                <a:spcPts val="0"/>
              </a:spcBef>
              <a:spcAft>
                <a:spcPts val="0"/>
              </a:spcAft>
              <a:buClr>
                <a:srgbClr val="CFE2F3"/>
              </a:buClr>
              <a:buSzPts val="2100"/>
              <a:buNone/>
              <a:defRPr sz="2100">
                <a:solidFill>
                  <a:srgbClr val="CFE2F3"/>
                </a:solidFill>
              </a:defRPr>
            </a:lvl5pPr>
            <a:lvl6pPr lvl="5" rtl="0" algn="ctr">
              <a:lnSpc>
                <a:spcPct val="100000"/>
              </a:lnSpc>
              <a:spcBef>
                <a:spcPts val="0"/>
              </a:spcBef>
              <a:spcAft>
                <a:spcPts val="0"/>
              </a:spcAft>
              <a:buClr>
                <a:srgbClr val="CFE2F3"/>
              </a:buClr>
              <a:buSzPts val="2100"/>
              <a:buNone/>
              <a:defRPr sz="2100">
                <a:solidFill>
                  <a:srgbClr val="CFE2F3"/>
                </a:solidFill>
              </a:defRPr>
            </a:lvl6pPr>
            <a:lvl7pPr lvl="6" rtl="0" algn="ctr">
              <a:lnSpc>
                <a:spcPct val="100000"/>
              </a:lnSpc>
              <a:spcBef>
                <a:spcPts val="0"/>
              </a:spcBef>
              <a:spcAft>
                <a:spcPts val="0"/>
              </a:spcAft>
              <a:buClr>
                <a:srgbClr val="CFE2F3"/>
              </a:buClr>
              <a:buSzPts val="2100"/>
              <a:buNone/>
              <a:defRPr sz="2100">
                <a:solidFill>
                  <a:srgbClr val="CFE2F3"/>
                </a:solidFill>
              </a:defRPr>
            </a:lvl7pPr>
            <a:lvl8pPr lvl="7" rtl="0" algn="ctr">
              <a:lnSpc>
                <a:spcPct val="100000"/>
              </a:lnSpc>
              <a:spcBef>
                <a:spcPts val="0"/>
              </a:spcBef>
              <a:spcAft>
                <a:spcPts val="0"/>
              </a:spcAft>
              <a:buClr>
                <a:srgbClr val="CFE2F3"/>
              </a:buClr>
              <a:buSzPts val="2100"/>
              <a:buNone/>
              <a:defRPr sz="2100">
                <a:solidFill>
                  <a:srgbClr val="CFE2F3"/>
                </a:solidFill>
              </a:defRPr>
            </a:lvl8pPr>
            <a:lvl9pPr lvl="8" rtl="0" algn="ctr">
              <a:lnSpc>
                <a:spcPct val="100000"/>
              </a:lnSpc>
              <a:spcBef>
                <a:spcPts val="0"/>
              </a:spcBef>
              <a:spcAft>
                <a:spcPts val="0"/>
              </a:spcAft>
              <a:buClr>
                <a:srgbClr val="CFE2F3"/>
              </a:buClr>
              <a:buSzPts val="2100"/>
              <a:buNone/>
              <a:defRPr sz="2100">
                <a:solidFill>
                  <a:srgbClr val="CFE2F3"/>
                </a:solidFill>
              </a:defRPr>
            </a:lvl9pPr>
          </a:lstStyle>
          <a:p/>
        </p:txBody>
      </p:sp>
      <p:sp>
        <p:nvSpPr>
          <p:cNvPr id="93" name="Google Shape;93;p16"/>
          <p:cNvSpPr txBox="1"/>
          <p:nvPr>
            <p:ph idx="2" type="body"/>
          </p:nvPr>
        </p:nvSpPr>
        <p:spPr>
          <a:xfrm>
            <a:off x="4572000" y="724075"/>
            <a:ext cx="4449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b="1"/>
            </a:lvl1pPr>
            <a:lvl2pPr indent="-330200" lvl="1" marL="914400" rtl="0">
              <a:spcBef>
                <a:spcPts val="0"/>
              </a:spcBef>
              <a:spcAft>
                <a:spcPts val="0"/>
              </a:spcAft>
              <a:buSzPts val="16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16"/>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1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9" name="Google Shape;99;p17"/>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2" name="Google Shape;102;p1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30200" lvl="1" marL="914400" rtl="0" algn="ctr">
              <a:spcBef>
                <a:spcPts val="0"/>
              </a:spcBef>
              <a:spcAft>
                <a:spcPts val="0"/>
              </a:spcAft>
              <a:buSzPts val="16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3" name="Google Shape;103;p18"/>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19"/>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890725"/>
            <a:ext cx="7558200" cy="6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400"/>
              <a:buNone/>
              <a:defRPr b="1" sz="3400"/>
            </a:lvl1pPr>
            <a:lvl2pPr lvl="1" algn="ctr">
              <a:spcBef>
                <a:spcPts val="0"/>
              </a:spcBef>
              <a:spcAft>
                <a:spcPts val="0"/>
              </a:spcAft>
              <a:buSzPts val="3400"/>
              <a:buNone/>
              <a:defRPr b="1" sz="3400"/>
            </a:lvl2pPr>
            <a:lvl3pPr lvl="2" algn="ctr">
              <a:spcBef>
                <a:spcPts val="0"/>
              </a:spcBef>
              <a:spcAft>
                <a:spcPts val="0"/>
              </a:spcAft>
              <a:buSzPts val="3400"/>
              <a:buNone/>
              <a:defRPr b="1" sz="3400"/>
            </a:lvl3pPr>
            <a:lvl4pPr lvl="3" algn="ctr">
              <a:spcBef>
                <a:spcPts val="0"/>
              </a:spcBef>
              <a:spcAft>
                <a:spcPts val="0"/>
              </a:spcAft>
              <a:buSzPts val="3400"/>
              <a:buNone/>
              <a:defRPr b="1" sz="3400"/>
            </a:lvl4pPr>
            <a:lvl5pPr lvl="4" algn="ctr">
              <a:spcBef>
                <a:spcPts val="0"/>
              </a:spcBef>
              <a:spcAft>
                <a:spcPts val="0"/>
              </a:spcAft>
              <a:buSzPts val="3400"/>
              <a:buNone/>
              <a:defRPr b="1" sz="3400"/>
            </a:lvl5pPr>
            <a:lvl6pPr lvl="5" algn="ctr">
              <a:spcBef>
                <a:spcPts val="0"/>
              </a:spcBef>
              <a:spcAft>
                <a:spcPts val="0"/>
              </a:spcAft>
              <a:buSzPts val="3400"/>
              <a:buNone/>
              <a:defRPr b="1" sz="3400"/>
            </a:lvl6pPr>
            <a:lvl7pPr lvl="6" algn="ctr">
              <a:spcBef>
                <a:spcPts val="0"/>
              </a:spcBef>
              <a:spcAft>
                <a:spcPts val="0"/>
              </a:spcAft>
              <a:buSzPts val="3400"/>
              <a:buNone/>
              <a:defRPr b="1" sz="3400"/>
            </a:lvl7pPr>
            <a:lvl8pPr lvl="7" algn="ctr">
              <a:spcBef>
                <a:spcPts val="0"/>
              </a:spcBef>
              <a:spcAft>
                <a:spcPts val="0"/>
              </a:spcAft>
              <a:buSzPts val="3400"/>
              <a:buNone/>
              <a:defRPr b="1" sz="3400"/>
            </a:lvl8pPr>
            <a:lvl9pPr lvl="8" algn="ctr">
              <a:spcBef>
                <a:spcPts val="0"/>
              </a:spcBef>
              <a:spcAft>
                <a:spcPts val="0"/>
              </a:spcAft>
              <a:buSzPts val="3400"/>
              <a:buNone/>
              <a:defRPr b="1" sz="3400"/>
            </a:lvl9pPr>
          </a:lstStyle>
          <a:p/>
        </p:txBody>
      </p:sp>
      <p:sp>
        <p:nvSpPr>
          <p:cNvPr id="15" name="Google Shape;15;p3"/>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311715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878650" y="73700"/>
            <a:ext cx="7953600" cy="488400"/>
          </a:xfrm>
          <a:prstGeom prst="rect">
            <a:avLst/>
          </a:prstGeom>
        </p:spPr>
        <p:txBody>
          <a:bodyPr anchorCtr="0" anchor="ctr" bIns="91425" lIns="91425" spcFirstLastPara="1" rIns="91425" wrap="square" tIns="91425">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0896" y="676656"/>
            <a:ext cx="8520600" cy="3967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1155CC"/>
              </a:buClr>
              <a:buSzPts val="1800"/>
              <a:buChar char="❖"/>
              <a:defRPr sz="1800">
                <a:solidFill>
                  <a:srgbClr val="1155CC"/>
                </a:solidFill>
              </a:defRPr>
            </a:lvl1pPr>
            <a:lvl2pPr indent="-336550" lvl="1" marL="914400">
              <a:spcBef>
                <a:spcPts val="0"/>
              </a:spcBef>
              <a:spcAft>
                <a:spcPts val="0"/>
              </a:spcAft>
              <a:buClr>
                <a:srgbClr val="1155CC"/>
              </a:buClr>
              <a:buSzPts val="1700"/>
              <a:buChar char="●"/>
              <a:defRPr sz="1700">
                <a:solidFill>
                  <a:srgbClr val="1155CC"/>
                </a:solidFill>
              </a:defRPr>
            </a:lvl2pPr>
            <a:lvl3pPr indent="-336550" lvl="2" marL="1371600">
              <a:spcBef>
                <a:spcPts val="0"/>
              </a:spcBef>
              <a:spcAft>
                <a:spcPts val="0"/>
              </a:spcAft>
              <a:buClr>
                <a:srgbClr val="1155CC"/>
              </a:buClr>
              <a:buSzPts val="1700"/>
              <a:buChar char="−"/>
              <a:defRPr sz="1700">
                <a:solidFill>
                  <a:srgbClr val="1155CC"/>
                </a:solidFill>
              </a:defRPr>
            </a:lvl3pPr>
            <a:lvl4pPr indent="-317500" lvl="3" marL="1828800">
              <a:spcBef>
                <a:spcPts val="0"/>
              </a:spcBef>
              <a:spcAft>
                <a:spcPts val="0"/>
              </a:spcAft>
              <a:buClr>
                <a:srgbClr val="1155CC"/>
              </a:buClr>
              <a:buSzPts val="1400"/>
              <a:buChar char="+"/>
              <a:defRPr>
                <a:solidFill>
                  <a:srgbClr val="1155CC"/>
                </a:solidFill>
              </a:defRPr>
            </a:lvl4pPr>
            <a:lvl5pPr indent="-317500" lvl="4" marL="2286000">
              <a:spcBef>
                <a:spcPts val="0"/>
              </a:spcBef>
              <a:spcAft>
                <a:spcPts val="0"/>
              </a:spcAft>
              <a:buClr>
                <a:srgbClr val="1155CC"/>
              </a:buClr>
              <a:buSzPts val="1400"/>
              <a:buChar char="+"/>
              <a:defRPr>
                <a:solidFill>
                  <a:srgbClr val="1155CC"/>
                </a:solidFill>
              </a:defRPr>
            </a:lvl5pPr>
            <a:lvl6pPr indent="-317500" lvl="5" marL="2743200">
              <a:spcBef>
                <a:spcPts val="0"/>
              </a:spcBef>
              <a:spcAft>
                <a:spcPts val="0"/>
              </a:spcAft>
              <a:buClr>
                <a:srgbClr val="1155CC"/>
              </a:buClr>
              <a:buSzPts val="1400"/>
              <a:buChar char="➢"/>
              <a:defRPr>
                <a:solidFill>
                  <a:srgbClr val="1155CC"/>
                </a:solidFill>
              </a:defRPr>
            </a:lvl6pPr>
            <a:lvl7pPr indent="-317500" lvl="6" marL="3200400">
              <a:spcBef>
                <a:spcPts val="0"/>
              </a:spcBef>
              <a:spcAft>
                <a:spcPts val="0"/>
              </a:spcAft>
              <a:buClr>
                <a:srgbClr val="1155CC"/>
              </a:buClr>
              <a:buSzPts val="1400"/>
              <a:buChar char="■"/>
              <a:defRPr>
                <a:solidFill>
                  <a:srgbClr val="1155CC"/>
                </a:solidFill>
              </a:defRPr>
            </a:lvl7pPr>
            <a:lvl8pPr indent="-317500" lvl="7" marL="3657600">
              <a:spcBef>
                <a:spcPts val="0"/>
              </a:spcBef>
              <a:spcAft>
                <a:spcPts val="0"/>
              </a:spcAft>
              <a:buClr>
                <a:srgbClr val="1155CC"/>
              </a:buClr>
              <a:buSzPts val="1400"/>
              <a:buChar char="●"/>
              <a:defRPr>
                <a:solidFill>
                  <a:srgbClr val="1155CC"/>
                </a:solidFill>
              </a:defRPr>
            </a:lvl8pPr>
            <a:lvl9pPr indent="-317500" lvl="8" marL="4114800">
              <a:spcBef>
                <a:spcPts val="0"/>
              </a:spcBef>
              <a:spcAft>
                <a:spcPts val="0"/>
              </a:spcAft>
              <a:buClr>
                <a:srgbClr val="1155CC"/>
              </a:buClr>
              <a:buSzPts val="1400"/>
              <a:buChar char="◆"/>
              <a:defRPr>
                <a:solidFill>
                  <a:srgbClr val="1155CC"/>
                </a:solidFill>
              </a:defRPr>
            </a:lvl9pPr>
          </a:lstStyle>
          <a:p/>
        </p:txBody>
      </p:sp>
      <p:sp>
        <p:nvSpPr>
          <p:cNvPr id="23" name="Google Shape;23;p4"/>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nvSpPr>
        <p:spPr>
          <a:xfrm>
            <a:off x="311635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5"/>
          <p:cNvSpPr txBox="1"/>
          <p:nvPr>
            <p:ph type="title"/>
          </p:nvPr>
        </p:nvSpPr>
        <p:spPr>
          <a:xfrm>
            <a:off x="877825" y="73700"/>
            <a:ext cx="7955400" cy="484500"/>
          </a:xfrm>
          <a:prstGeom prst="rect">
            <a:avLst/>
          </a:prstGeom>
        </p:spPr>
        <p:txBody>
          <a:bodyPr anchorCtr="0" anchor="ctr" bIns="91425" lIns="91425" spcFirstLastPara="1" rIns="91425" wrap="square" tIns="91425">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5"/>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nvSpPr>
        <p:spPr>
          <a:xfrm>
            <a:off x="311715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6"/>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7"/>
          <p:cNvSpPr/>
          <p:nvPr/>
        </p:nvSpPr>
        <p:spPr>
          <a:xfrm>
            <a:off x="0" y="-125"/>
            <a:ext cx="45720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FFF2CC"/>
              </a:buClr>
              <a:buSzPts val="3200"/>
              <a:buNone/>
              <a:defRPr sz="3200">
                <a:solidFill>
                  <a:srgbClr val="FFF2CC"/>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7"/>
          <p:cNvSpPr txBox="1"/>
          <p:nvPr>
            <p:ph idx="1" type="subTitle"/>
          </p:nvPr>
        </p:nvSpPr>
        <p:spPr>
          <a:xfrm>
            <a:off x="265500" y="3226800"/>
            <a:ext cx="4045200" cy="81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C9DAF8"/>
              </a:buClr>
              <a:buSzPts val="2100"/>
              <a:buNone/>
              <a:defRPr sz="2100">
                <a:solidFill>
                  <a:srgbClr val="C9DAF8"/>
                </a:solidFill>
              </a:defRPr>
            </a:lvl1pPr>
            <a:lvl2pPr lvl="1" algn="ctr">
              <a:lnSpc>
                <a:spcPct val="100000"/>
              </a:lnSpc>
              <a:spcBef>
                <a:spcPts val="0"/>
              </a:spcBef>
              <a:spcAft>
                <a:spcPts val="0"/>
              </a:spcAft>
              <a:buClr>
                <a:srgbClr val="CFE2F3"/>
              </a:buClr>
              <a:buSzPts val="2100"/>
              <a:buNone/>
              <a:defRPr sz="2100">
                <a:solidFill>
                  <a:srgbClr val="CFE2F3"/>
                </a:solidFill>
              </a:defRPr>
            </a:lvl2pPr>
            <a:lvl3pPr lvl="2" algn="ctr">
              <a:lnSpc>
                <a:spcPct val="100000"/>
              </a:lnSpc>
              <a:spcBef>
                <a:spcPts val="0"/>
              </a:spcBef>
              <a:spcAft>
                <a:spcPts val="0"/>
              </a:spcAft>
              <a:buClr>
                <a:srgbClr val="CFE2F3"/>
              </a:buClr>
              <a:buSzPts val="2100"/>
              <a:buNone/>
              <a:defRPr sz="2100">
                <a:solidFill>
                  <a:srgbClr val="CFE2F3"/>
                </a:solidFill>
              </a:defRPr>
            </a:lvl3pPr>
            <a:lvl4pPr lvl="3" algn="ctr">
              <a:lnSpc>
                <a:spcPct val="100000"/>
              </a:lnSpc>
              <a:spcBef>
                <a:spcPts val="0"/>
              </a:spcBef>
              <a:spcAft>
                <a:spcPts val="0"/>
              </a:spcAft>
              <a:buClr>
                <a:srgbClr val="CFE2F3"/>
              </a:buClr>
              <a:buSzPts val="2100"/>
              <a:buNone/>
              <a:defRPr sz="2100">
                <a:solidFill>
                  <a:srgbClr val="CFE2F3"/>
                </a:solidFill>
              </a:defRPr>
            </a:lvl4pPr>
            <a:lvl5pPr lvl="4" algn="ctr">
              <a:lnSpc>
                <a:spcPct val="100000"/>
              </a:lnSpc>
              <a:spcBef>
                <a:spcPts val="0"/>
              </a:spcBef>
              <a:spcAft>
                <a:spcPts val="0"/>
              </a:spcAft>
              <a:buClr>
                <a:srgbClr val="CFE2F3"/>
              </a:buClr>
              <a:buSzPts val="2100"/>
              <a:buNone/>
              <a:defRPr sz="2100">
                <a:solidFill>
                  <a:srgbClr val="CFE2F3"/>
                </a:solidFill>
              </a:defRPr>
            </a:lvl5pPr>
            <a:lvl6pPr lvl="5" algn="ctr">
              <a:lnSpc>
                <a:spcPct val="100000"/>
              </a:lnSpc>
              <a:spcBef>
                <a:spcPts val="0"/>
              </a:spcBef>
              <a:spcAft>
                <a:spcPts val="0"/>
              </a:spcAft>
              <a:buClr>
                <a:srgbClr val="CFE2F3"/>
              </a:buClr>
              <a:buSzPts val="2100"/>
              <a:buNone/>
              <a:defRPr sz="2100">
                <a:solidFill>
                  <a:srgbClr val="CFE2F3"/>
                </a:solidFill>
              </a:defRPr>
            </a:lvl6pPr>
            <a:lvl7pPr lvl="6" algn="ctr">
              <a:lnSpc>
                <a:spcPct val="100000"/>
              </a:lnSpc>
              <a:spcBef>
                <a:spcPts val="0"/>
              </a:spcBef>
              <a:spcAft>
                <a:spcPts val="0"/>
              </a:spcAft>
              <a:buClr>
                <a:srgbClr val="CFE2F3"/>
              </a:buClr>
              <a:buSzPts val="2100"/>
              <a:buNone/>
              <a:defRPr sz="2100">
                <a:solidFill>
                  <a:srgbClr val="CFE2F3"/>
                </a:solidFill>
              </a:defRPr>
            </a:lvl7pPr>
            <a:lvl8pPr lvl="7" algn="ctr">
              <a:lnSpc>
                <a:spcPct val="100000"/>
              </a:lnSpc>
              <a:spcBef>
                <a:spcPts val="0"/>
              </a:spcBef>
              <a:spcAft>
                <a:spcPts val="0"/>
              </a:spcAft>
              <a:buClr>
                <a:srgbClr val="CFE2F3"/>
              </a:buClr>
              <a:buSzPts val="2100"/>
              <a:buNone/>
              <a:defRPr sz="2100">
                <a:solidFill>
                  <a:srgbClr val="CFE2F3"/>
                </a:solidFill>
              </a:defRPr>
            </a:lvl8pPr>
            <a:lvl9pPr lvl="8" algn="ctr">
              <a:lnSpc>
                <a:spcPct val="100000"/>
              </a:lnSpc>
              <a:spcBef>
                <a:spcPts val="0"/>
              </a:spcBef>
              <a:spcAft>
                <a:spcPts val="0"/>
              </a:spcAft>
              <a:buClr>
                <a:srgbClr val="CFE2F3"/>
              </a:buClr>
              <a:buSzPts val="2100"/>
              <a:buNone/>
              <a:defRPr sz="2100">
                <a:solidFill>
                  <a:srgbClr val="CFE2F3"/>
                </a:solidFill>
              </a:defRPr>
            </a:lvl9pPr>
          </a:lstStyle>
          <a:p/>
        </p:txBody>
      </p:sp>
      <p:sp>
        <p:nvSpPr>
          <p:cNvPr id="44" name="Google Shape;44;p7"/>
          <p:cNvSpPr txBox="1"/>
          <p:nvPr>
            <p:ph idx="2" type="body"/>
          </p:nvPr>
        </p:nvSpPr>
        <p:spPr>
          <a:xfrm>
            <a:off x="4572000" y="724075"/>
            <a:ext cx="4449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rgbClr val="1155CC"/>
              </a:buClr>
              <a:buSzPts val="1800"/>
              <a:buChar char="❖"/>
              <a:defRPr b="1" sz="1800">
                <a:solidFill>
                  <a:srgbClr val="1155CC"/>
                </a:solidFill>
              </a:defRPr>
            </a:lvl1pPr>
            <a:lvl2pPr indent="-342900" lvl="1" marL="914400">
              <a:spcBef>
                <a:spcPts val="0"/>
              </a:spcBef>
              <a:spcAft>
                <a:spcPts val="0"/>
              </a:spcAft>
              <a:buClr>
                <a:srgbClr val="1155CC"/>
              </a:buClr>
              <a:buSzPts val="1800"/>
              <a:buChar char="●"/>
              <a:defRPr sz="1800">
                <a:solidFill>
                  <a:srgbClr val="1155CC"/>
                </a:solidFill>
              </a:defRPr>
            </a:lvl2pPr>
            <a:lvl3pPr indent="-342900" lvl="2" marL="1371600">
              <a:spcBef>
                <a:spcPts val="0"/>
              </a:spcBef>
              <a:spcAft>
                <a:spcPts val="0"/>
              </a:spcAft>
              <a:buClr>
                <a:srgbClr val="1155CC"/>
              </a:buClr>
              <a:buSzPts val="1800"/>
              <a:buChar char="−"/>
              <a:defRPr sz="1800">
                <a:solidFill>
                  <a:srgbClr val="1155CC"/>
                </a:solidFill>
              </a:defRPr>
            </a:lvl3pPr>
            <a:lvl4pPr indent="-342900" lvl="3" marL="1828800">
              <a:spcBef>
                <a:spcPts val="0"/>
              </a:spcBef>
              <a:spcAft>
                <a:spcPts val="0"/>
              </a:spcAft>
              <a:buClr>
                <a:srgbClr val="1155CC"/>
              </a:buClr>
              <a:buSzPts val="1800"/>
              <a:buChar char="+"/>
              <a:defRPr sz="1800">
                <a:solidFill>
                  <a:srgbClr val="1155CC"/>
                </a:solidFill>
              </a:defRPr>
            </a:lvl4pPr>
            <a:lvl5pPr indent="-342900" lvl="4" marL="2286000">
              <a:spcBef>
                <a:spcPts val="0"/>
              </a:spcBef>
              <a:spcAft>
                <a:spcPts val="0"/>
              </a:spcAft>
              <a:buClr>
                <a:srgbClr val="1155CC"/>
              </a:buClr>
              <a:buSzPts val="1800"/>
              <a:buChar char="+"/>
              <a:defRPr sz="1800">
                <a:solidFill>
                  <a:srgbClr val="1155CC"/>
                </a:solidFill>
              </a:defRPr>
            </a:lvl5pPr>
            <a:lvl6pPr indent="-342900" lvl="5" marL="2743200">
              <a:spcBef>
                <a:spcPts val="0"/>
              </a:spcBef>
              <a:spcAft>
                <a:spcPts val="0"/>
              </a:spcAft>
              <a:buClr>
                <a:srgbClr val="1155CC"/>
              </a:buClr>
              <a:buSzPts val="1800"/>
              <a:buChar char="➢"/>
              <a:defRPr sz="1800">
                <a:solidFill>
                  <a:srgbClr val="1155CC"/>
                </a:solidFill>
              </a:defRPr>
            </a:lvl6pPr>
            <a:lvl7pPr indent="-342900" lvl="6" marL="3200400">
              <a:spcBef>
                <a:spcPts val="0"/>
              </a:spcBef>
              <a:spcAft>
                <a:spcPts val="0"/>
              </a:spcAft>
              <a:buClr>
                <a:srgbClr val="1155CC"/>
              </a:buClr>
              <a:buSzPts val="1800"/>
              <a:buChar char="■"/>
              <a:defRPr sz="1800">
                <a:solidFill>
                  <a:srgbClr val="1155CC"/>
                </a:solidFill>
              </a:defRPr>
            </a:lvl7pPr>
            <a:lvl8pPr indent="-342900" lvl="7" marL="3657600">
              <a:spcBef>
                <a:spcPts val="0"/>
              </a:spcBef>
              <a:spcAft>
                <a:spcPts val="0"/>
              </a:spcAft>
              <a:buClr>
                <a:srgbClr val="1155CC"/>
              </a:buClr>
              <a:buSzPts val="1800"/>
              <a:buChar char="●"/>
              <a:defRPr sz="1800">
                <a:solidFill>
                  <a:srgbClr val="1155CC"/>
                </a:solidFill>
              </a:defRPr>
            </a:lvl8pPr>
            <a:lvl9pPr indent="-342900" lvl="8" marL="4114800">
              <a:spcBef>
                <a:spcPts val="0"/>
              </a:spcBef>
              <a:spcAft>
                <a:spcPts val="0"/>
              </a:spcAft>
              <a:buClr>
                <a:srgbClr val="1155CC"/>
              </a:buClr>
              <a:buSzPts val="1800"/>
              <a:buChar char="◆"/>
              <a:defRPr sz="1800">
                <a:solidFill>
                  <a:srgbClr val="1155CC"/>
                </a:solidFill>
              </a:defRPr>
            </a:lvl9pPr>
          </a:lstStyle>
          <a:p/>
        </p:txBody>
      </p:sp>
      <p:sp>
        <p:nvSpPr>
          <p:cNvPr id="45" name="Google Shape;45;p7"/>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6" name="Google Shape;46;p7"/>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47" name="Google Shape;47;p7"/>
          <p:cNvSpPr txBox="1"/>
          <p:nvPr/>
        </p:nvSpPr>
        <p:spPr>
          <a:xfrm>
            <a:off x="311715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0"/>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1"/>
          <p:cNvSpPr txBox="1"/>
          <p:nvPr>
            <p:ph type="title"/>
          </p:nvPr>
        </p:nvSpPr>
        <p:spPr>
          <a:xfrm>
            <a:off x="311700" y="890725"/>
            <a:ext cx="7558200" cy="6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400"/>
              <a:buNone/>
              <a:defRPr b="1" sz="3400"/>
            </a:lvl1pPr>
            <a:lvl2pPr lvl="1" rtl="0" algn="ctr">
              <a:spcBef>
                <a:spcPts val="0"/>
              </a:spcBef>
              <a:spcAft>
                <a:spcPts val="0"/>
              </a:spcAft>
              <a:buSzPts val="3400"/>
              <a:buNone/>
              <a:defRPr b="1" sz="3400"/>
            </a:lvl2pPr>
            <a:lvl3pPr lvl="2" rtl="0" algn="ctr">
              <a:spcBef>
                <a:spcPts val="0"/>
              </a:spcBef>
              <a:spcAft>
                <a:spcPts val="0"/>
              </a:spcAft>
              <a:buSzPts val="3400"/>
              <a:buNone/>
              <a:defRPr b="1" sz="3400"/>
            </a:lvl3pPr>
            <a:lvl4pPr lvl="3" rtl="0" algn="ctr">
              <a:spcBef>
                <a:spcPts val="0"/>
              </a:spcBef>
              <a:spcAft>
                <a:spcPts val="0"/>
              </a:spcAft>
              <a:buSzPts val="3400"/>
              <a:buNone/>
              <a:defRPr b="1" sz="3400"/>
            </a:lvl4pPr>
            <a:lvl5pPr lvl="4" rtl="0" algn="ctr">
              <a:spcBef>
                <a:spcPts val="0"/>
              </a:spcBef>
              <a:spcAft>
                <a:spcPts val="0"/>
              </a:spcAft>
              <a:buSzPts val="3400"/>
              <a:buNone/>
              <a:defRPr b="1" sz="3400"/>
            </a:lvl5pPr>
            <a:lvl6pPr lvl="5" rtl="0" algn="ctr">
              <a:spcBef>
                <a:spcPts val="0"/>
              </a:spcBef>
              <a:spcAft>
                <a:spcPts val="0"/>
              </a:spcAft>
              <a:buSzPts val="3400"/>
              <a:buNone/>
              <a:defRPr b="1" sz="3400"/>
            </a:lvl6pPr>
            <a:lvl7pPr lvl="6" rtl="0" algn="ctr">
              <a:spcBef>
                <a:spcPts val="0"/>
              </a:spcBef>
              <a:spcAft>
                <a:spcPts val="0"/>
              </a:spcAft>
              <a:buSzPts val="3400"/>
              <a:buNone/>
              <a:defRPr b="1" sz="3400"/>
            </a:lvl7pPr>
            <a:lvl8pPr lvl="7" rtl="0" algn="ctr">
              <a:spcBef>
                <a:spcPts val="0"/>
              </a:spcBef>
              <a:spcAft>
                <a:spcPts val="0"/>
              </a:spcAft>
              <a:buSzPts val="3400"/>
              <a:buNone/>
              <a:defRPr b="1" sz="3400"/>
            </a:lvl8pPr>
            <a:lvl9pPr lvl="8" rtl="0" algn="ctr">
              <a:spcBef>
                <a:spcPts val="0"/>
              </a:spcBef>
              <a:spcAft>
                <a:spcPts val="0"/>
              </a:spcAft>
              <a:buSzPts val="3400"/>
              <a:buNone/>
              <a:defRPr b="1" sz="3400"/>
            </a:lvl9pPr>
          </a:lstStyle>
          <a:p/>
        </p:txBody>
      </p:sp>
      <p:sp>
        <p:nvSpPr>
          <p:cNvPr id="60" name="Google Shape;60;p11"/>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txBox="1"/>
          <p:nvPr/>
        </p:nvSpPr>
        <p:spPr>
          <a:xfrm>
            <a:off x="3400600" y="4871975"/>
            <a:ext cx="2909700" cy="184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theme" Target="../theme/theme3.xml"/><Relationship Id="rId10" Type="http://schemas.openxmlformats.org/officeDocument/2006/relationships/slideLayout" Target="../slideLayouts/slideLayout17.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77825" y="73700"/>
            <a:ext cx="7955400" cy="4845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rgbClr val="980000"/>
              </a:buClr>
              <a:buSzPts val="2700"/>
              <a:buNone/>
              <a:defRPr b="1" sz="2700">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2" type="sldNum"/>
          </p:nvPr>
        </p:nvSpPr>
        <p:spPr>
          <a:xfrm>
            <a:off x="8472450" y="4772073"/>
            <a:ext cx="548700" cy="284700"/>
          </a:xfrm>
          <a:prstGeom prst="rect">
            <a:avLst/>
          </a:prstGeom>
          <a:noFill/>
          <a:ln>
            <a:noFill/>
          </a:ln>
        </p:spPr>
        <p:txBody>
          <a:bodyPr anchorCtr="0" anchor="ctr" bIns="91425" lIns="91425" spcFirstLastPara="1" rIns="91425" wrap="square" tIns="91425">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310896" y="676656"/>
            <a:ext cx="8520600" cy="39678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1155CC"/>
              </a:buClr>
              <a:buSzPts val="1800"/>
              <a:buChar char="❖"/>
              <a:defRPr sz="1800">
                <a:solidFill>
                  <a:srgbClr val="1155CC"/>
                </a:solidFill>
              </a:defRPr>
            </a:lvl1pPr>
            <a:lvl2pPr indent="-336550" lvl="1" marL="914400" rtl="0">
              <a:lnSpc>
                <a:spcPct val="115000"/>
              </a:lnSpc>
              <a:spcBef>
                <a:spcPts val="0"/>
              </a:spcBef>
              <a:spcAft>
                <a:spcPts val="0"/>
              </a:spcAft>
              <a:buClr>
                <a:srgbClr val="1155CC"/>
              </a:buClr>
              <a:buSzPts val="1700"/>
              <a:buChar char="●"/>
              <a:defRPr sz="1700">
                <a:solidFill>
                  <a:srgbClr val="1155CC"/>
                </a:solidFill>
              </a:defRPr>
            </a:lvl2pPr>
            <a:lvl3pPr indent="-336550" lvl="2" marL="1371600" rtl="0">
              <a:lnSpc>
                <a:spcPct val="115000"/>
              </a:lnSpc>
              <a:spcBef>
                <a:spcPts val="0"/>
              </a:spcBef>
              <a:spcAft>
                <a:spcPts val="0"/>
              </a:spcAft>
              <a:buClr>
                <a:srgbClr val="1155CC"/>
              </a:buClr>
              <a:buSzPts val="1700"/>
              <a:buChar char="−"/>
              <a:defRPr sz="1700">
                <a:solidFill>
                  <a:srgbClr val="1155CC"/>
                </a:solidFill>
              </a:defRPr>
            </a:lvl3pPr>
            <a:lvl4pPr indent="-317500" lvl="3" marL="1828800" rtl="0">
              <a:lnSpc>
                <a:spcPct val="115000"/>
              </a:lnSpc>
              <a:spcBef>
                <a:spcPts val="0"/>
              </a:spcBef>
              <a:spcAft>
                <a:spcPts val="0"/>
              </a:spcAft>
              <a:buClr>
                <a:srgbClr val="1155CC"/>
              </a:buClr>
              <a:buSzPts val="1400"/>
              <a:buChar char="+"/>
              <a:defRPr>
                <a:solidFill>
                  <a:srgbClr val="1155CC"/>
                </a:solidFill>
              </a:defRPr>
            </a:lvl4pPr>
            <a:lvl5pPr indent="-317500" lvl="4" marL="2286000" rtl="0">
              <a:lnSpc>
                <a:spcPct val="115000"/>
              </a:lnSpc>
              <a:spcBef>
                <a:spcPts val="0"/>
              </a:spcBef>
              <a:spcAft>
                <a:spcPts val="0"/>
              </a:spcAft>
              <a:buClr>
                <a:srgbClr val="1155CC"/>
              </a:buClr>
              <a:buSzPts val="1400"/>
              <a:buChar char="+"/>
              <a:defRPr>
                <a:solidFill>
                  <a:srgbClr val="1155CC"/>
                </a:solidFill>
              </a:defRPr>
            </a:lvl5pPr>
            <a:lvl6pPr indent="-317500" lvl="5" marL="2743200" rtl="0">
              <a:lnSpc>
                <a:spcPct val="115000"/>
              </a:lnSpc>
              <a:spcBef>
                <a:spcPts val="0"/>
              </a:spcBef>
              <a:spcAft>
                <a:spcPts val="0"/>
              </a:spcAft>
              <a:buClr>
                <a:srgbClr val="1155CC"/>
              </a:buClr>
              <a:buSzPts val="1400"/>
              <a:buChar char="➢"/>
              <a:defRPr>
                <a:solidFill>
                  <a:srgbClr val="1155CC"/>
                </a:solidFill>
              </a:defRPr>
            </a:lvl6pPr>
            <a:lvl7pPr indent="-317500" lvl="6" marL="3200400" rtl="0">
              <a:lnSpc>
                <a:spcPct val="115000"/>
              </a:lnSpc>
              <a:spcBef>
                <a:spcPts val="0"/>
              </a:spcBef>
              <a:spcAft>
                <a:spcPts val="0"/>
              </a:spcAft>
              <a:buClr>
                <a:srgbClr val="1155CC"/>
              </a:buClr>
              <a:buSzPts val="1400"/>
              <a:buChar char="■"/>
              <a:defRPr>
                <a:solidFill>
                  <a:srgbClr val="1155CC"/>
                </a:solidFill>
              </a:defRPr>
            </a:lvl7pPr>
            <a:lvl8pPr indent="-317500" lvl="7" marL="3657600" rtl="0">
              <a:lnSpc>
                <a:spcPct val="115000"/>
              </a:lnSpc>
              <a:spcBef>
                <a:spcPts val="0"/>
              </a:spcBef>
              <a:spcAft>
                <a:spcPts val="0"/>
              </a:spcAft>
              <a:buClr>
                <a:srgbClr val="1155CC"/>
              </a:buClr>
              <a:buSzPts val="1400"/>
              <a:buChar char="●"/>
              <a:defRPr>
                <a:solidFill>
                  <a:srgbClr val="1155CC"/>
                </a:solidFill>
              </a:defRPr>
            </a:lvl8pPr>
            <a:lvl9pPr indent="-317500" lvl="8" marL="4114800" rtl="0">
              <a:lnSpc>
                <a:spcPct val="115000"/>
              </a:lnSpc>
              <a:spcBef>
                <a:spcPts val="0"/>
              </a:spcBef>
              <a:spcAft>
                <a:spcPts val="0"/>
              </a:spcAft>
              <a:buClr>
                <a:srgbClr val="1155CC"/>
              </a:buClr>
              <a:buSzPts val="1400"/>
              <a:buChar char="◆"/>
              <a:defRPr>
                <a:solidFill>
                  <a:srgbClr val="1155CC"/>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9"/>
          <p:cNvSpPr txBox="1"/>
          <p:nvPr>
            <p:ph type="title"/>
          </p:nvPr>
        </p:nvSpPr>
        <p:spPr>
          <a:xfrm>
            <a:off x="877825" y="73700"/>
            <a:ext cx="7955400" cy="4845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rgbClr val="980000"/>
              </a:buClr>
              <a:buSzPts val="2700"/>
              <a:buNone/>
              <a:defRPr b="1" sz="2700">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9"/>
          <p:cNvSpPr txBox="1"/>
          <p:nvPr>
            <p:ph idx="1" type="body"/>
          </p:nvPr>
        </p:nvSpPr>
        <p:spPr>
          <a:xfrm>
            <a:off x="311700" y="675874"/>
            <a:ext cx="8520600" cy="4096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1155CC"/>
              </a:buClr>
              <a:buSzPts val="1800"/>
              <a:buChar char="●"/>
              <a:defRPr sz="1800">
                <a:solidFill>
                  <a:srgbClr val="1155CC"/>
                </a:solidFill>
              </a:defRPr>
            </a:lvl1pPr>
            <a:lvl2pPr indent="-330200" lvl="1" marL="914400" rtl="0">
              <a:lnSpc>
                <a:spcPct val="115000"/>
              </a:lnSpc>
              <a:spcBef>
                <a:spcPts val="0"/>
              </a:spcBef>
              <a:spcAft>
                <a:spcPts val="0"/>
              </a:spcAft>
              <a:buClr>
                <a:srgbClr val="1155CC"/>
              </a:buClr>
              <a:buSzPts val="1600"/>
              <a:buChar char="−"/>
              <a:defRPr sz="1600">
                <a:solidFill>
                  <a:srgbClr val="1155CC"/>
                </a:solidFill>
              </a:defRPr>
            </a:lvl2pPr>
            <a:lvl3pPr indent="-317500" lvl="2" marL="1371600" rtl="0">
              <a:lnSpc>
                <a:spcPct val="115000"/>
              </a:lnSpc>
              <a:spcBef>
                <a:spcPts val="0"/>
              </a:spcBef>
              <a:spcAft>
                <a:spcPts val="0"/>
              </a:spcAft>
              <a:buClr>
                <a:srgbClr val="1155CC"/>
              </a:buClr>
              <a:buSzPts val="1400"/>
              <a:buChar char="+"/>
              <a:defRPr>
                <a:solidFill>
                  <a:srgbClr val="1155CC"/>
                </a:solidFill>
              </a:defRPr>
            </a:lvl3pPr>
            <a:lvl4pPr indent="-317500" lvl="3" marL="1828800" rtl="0">
              <a:lnSpc>
                <a:spcPct val="115000"/>
              </a:lnSpc>
              <a:spcBef>
                <a:spcPts val="0"/>
              </a:spcBef>
              <a:spcAft>
                <a:spcPts val="0"/>
              </a:spcAft>
              <a:buClr>
                <a:srgbClr val="1155CC"/>
              </a:buClr>
              <a:buSzPts val="1400"/>
              <a:buChar char="+"/>
              <a:defRPr>
                <a:solidFill>
                  <a:srgbClr val="1155CC"/>
                </a:solidFill>
              </a:defRPr>
            </a:lvl4pPr>
            <a:lvl5pPr indent="-317500" lvl="4" marL="2286000" rtl="0">
              <a:lnSpc>
                <a:spcPct val="115000"/>
              </a:lnSpc>
              <a:spcBef>
                <a:spcPts val="0"/>
              </a:spcBef>
              <a:spcAft>
                <a:spcPts val="0"/>
              </a:spcAft>
              <a:buClr>
                <a:srgbClr val="1155CC"/>
              </a:buClr>
              <a:buSzPts val="1400"/>
              <a:buChar char="+"/>
              <a:defRPr>
                <a:solidFill>
                  <a:srgbClr val="1155CC"/>
                </a:solidFill>
              </a:defRPr>
            </a:lvl5pPr>
            <a:lvl6pPr indent="-317500" lvl="5" marL="2743200" rtl="0">
              <a:lnSpc>
                <a:spcPct val="115000"/>
              </a:lnSpc>
              <a:spcBef>
                <a:spcPts val="0"/>
              </a:spcBef>
              <a:spcAft>
                <a:spcPts val="0"/>
              </a:spcAft>
              <a:buClr>
                <a:srgbClr val="1155CC"/>
              </a:buClr>
              <a:buSzPts val="1400"/>
              <a:buChar char="■"/>
              <a:defRPr>
                <a:solidFill>
                  <a:srgbClr val="1155CC"/>
                </a:solidFill>
              </a:defRPr>
            </a:lvl6pPr>
            <a:lvl7pPr indent="-317500" lvl="6" marL="3200400" rtl="0">
              <a:lnSpc>
                <a:spcPct val="115000"/>
              </a:lnSpc>
              <a:spcBef>
                <a:spcPts val="0"/>
              </a:spcBef>
              <a:spcAft>
                <a:spcPts val="0"/>
              </a:spcAft>
              <a:buClr>
                <a:srgbClr val="1155CC"/>
              </a:buClr>
              <a:buSzPts val="1400"/>
              <a:buChar char="●"/>
              <a:defRPr>
                <a:solidFill>
                  <a:srgbClr val="1155CC"/>
                </a:solidFill>
              </a:defRPr>
            </a:lvl7pPr>
            <a:lvl8pPr indent="-317500" lvl="7" marL="3657600" rtl="0">
              <a:lnSpc>
                <a:spcPct val="115000"/>
              </a:lnSpc>
              <a:spcBef>
                <a:spcPts val="0"/>
              </a:spcBef>
              <a:spcAft>
                <a:spcPts val="0"/>
              </a:spcAft>
              <a:buClr>
                <a:srgbClr val="1155CC"/>
              </a:buClr>
              <a:buSzPts val="1400"/>
              <a:buChar char="○"/>
              <a:defRPr>
                <a:solidFill>
                  <a:srgbClr val="1155CC"/>
                </a:solidFill>
              </a:defRPr>
            </a:lvl8pPr>
            <a:lvl9pPr indent="-317500" lvl="8" marL="4114800" rtl="0">
              <a:lnSpc>
                <a:spcPct val="115000"/>
              </a:lnSpc>
              <a:spcBef>
                <a:spcPts val="0"/>
              </a:spcBef>
              <a:spcAft>
                <a:spcPts val="0"/>
              </a:spcAft>
              <a:buClr>
                <a:srgbClr val="1155CC"/>
              </a:buClr>
              <a:buSzPts val="1400"/>
              <a:buChar char="■"/>
              <a:defRPr>
                <a:solidFill>
                  <a:srgbClr val="1155CC"/>
                </a:solidFill>
              </a:defRPr>
            </a:lvl9pPr>
          </a:lstStyle>
          <a:p/>
        </p:txBody>
      </p:sp>
      <p:sp>
        <p:nvSpPr>
          <p:cNvPr id="53" name="Google Shape;53;p9"/>
          <p:cNvSpPr txBox="1"/>
          <p:nvPr>
            <p:ph idx="12" type="sldNum"/>
          </p:nvPr>
        </p:nvSpPr>
        <p:spPr>
          <a:xfrm>
            <a:off x="8472450" y="4772073"/>
            <a:ext cx="548700" cy="284700"/>
          </a:xfrm>
          <a:prstGeom prst="rect">
            <a:avLst/>
          </a:prstGeom>
          <a:noFill/>
          <a:ln>
            <a:noFill/>
          </a:ln>
        </p:spPr>
        <p:txBody>
          <a:bodyPr anchorCtr="0" anchor="ctr" bIns="91425" lIns="91425" spcFirstLastPara="1" rIns="91425" wrap="square" tIns="91425">
            <a:noAutofit/>
          </a:bodyPr>
          <a:lstStyle>
            <a:lvl1pPr lvl="0" rtl="0" algn="r">
              <a:lnSpc>
                <a:spcPct val="80000"/>
              </a:lnSpc>
              <a:buSzPts val="852"/>
              <a:buNone/>
              <a:defRPr sz="1000">
                <a:solidFill>
                  <a:schemeClr val="dk2"/>
                </a:solidFill>
              </a:defRPr>
            </a:lvl1pPr>
            <a:lvl2pPr lvl="1" rtl="0" algn="r">
              <a:lnSpc>
                <a:spcPct val="80000"/>
              </a:lnSpc>
              <a:buSzPts val="852"/>
              <a:buNone/>
              <a:defRPr sz="1000">
                <a:solidFill>
                  <a:schemeClr val="dk2"/>
                </a:solidFill>
              </a:defRPr>
            </a:lvl2pPr>
            <a:lvl3pPr lvl="2" rtl="0" algn="r">
              <a:lnSpc>
                <a:spcPct val="80000"/>
              </a:lnSpc>
              <a:buSzPts val="852"/>
              <a:buNone/>
              <a:defRPr sz="1000">
                <a:solidFill>
                  <a:schemeClr val="dk2"/>
                </a:solidFill>
              </a:defRPr>
            </a:lvl3pPr>
            <a:lvl4pPr lvl="3" rtl="0" algn="r">
              <a:lnSpc>
                <a:spcPct val="80000"/>
              </a:lnSpc>
              <a:buSzPts val="852"/>
              <a:buNone/>
              <a:defRPr sz="1000">
                <a:solidFill>
                  <a:schemeClr val="dk2"/>
                </a:solidFill>
              </a:defRPr>
            </a:lvl4pPr>
            <a:lvl5pPr lvl="4" rtl="0" algn="r">
              <a:lnSpc>
                <a:spcPct val="80000"/>
              </a:lnSpc>
              <a:buSzPts val="852"/>
              <a:buNone/>
              <a:defRPr sz="1000">
                <a:solidFill>
                  <a:schemeClr val="dk2"/>
                </a:solidFill>
              </a:defRPr>
            </a:lvl5pPr>
            <a:lvl6pPr lvl="5" rtl="0" algn="r">
              <a:lnSpc>
                <a:spcPct val="80000"/>
              </a:lnSpc>
              <a:buSzPts val="852"/>
              <a:buNone/>
              <a:defRPr sz="1000">
                <a:solidFill>
                  <a:schemeClr val="dk2"/>
                </a:solidFill>
              </a:defRPr>
            </a:lvl6pPr>
            <a:lvl7pPr lvl="6" rtl="0" algn="r">
              <a:lnSpc>
                <a:spcPct val="80000"/>
              </a:lnSpc>
              <a:buSzPts val="852"/>
              <a:buNone/>
              <a:defRPr sz="1000">
                <a:solidFill>
                  <a:schemeClr val="dk2"/>
                </a:solidFill>
              </a:defRPr>
            </a:lvl7pPr>
            <a:lvl8pPr lvl="7" rtl="0" algn="r">
              <a:lnSpc>
                <a:spcPct val="80000"/>
              </a:lnSpc>
              <a:buSzPts val="852"/>
              <a:buNone/>
              <a:defRPr sz="1000">
                <a:solidFill>
                  <a:schemeClr val="dk2"/>
                </a:solidFill>
              </a:defRPr>
            </a:lvl8pPr>
            <a:lvl9pPr lvl="8" rtl="0" algn="r">
              <a:lnSpc>
                <a:spcPct val="80000"/>
              </a:lnSpc>
              <a:buSzPts val="852"/>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towardsdatascience.com/20-lessons-learned-going-from-junior-data-scientist-to-chief-data-scientist-6fe09ff89d7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facebook.com/tqkhai2705/" TargetMode="External"/><Relationship Id="rId5" Type="http://schemas.openxmlformats.org/officeDocument/2006/relationships/hyperlink" Target="mailto:tqkhai0527@gmail.com" TargetMode="External"/><Relationship Id="rId6" Type="http://schemas.openxmlformats.org/officeDocument/2006/relationships/hyperlink" Target="https://www.facebook.com/dethu.huynh" TargetMode="External"/><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facebook.com/hoangtu.nguyen.980" TargetMode="External"/><Relationship Id="rId5" Type="http://schemas.openxmlformats.org/officeDocument/2006/relationships/hyperlink" Target="https://www.facebook.com/tinnguyen100591" TargetMode="External"/><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hyperlink" Target="https://www.facebook.com/IsaacFA199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www.facebook.com/quangvuong.truong.7334" TargetMode="External"/><Relationship Id="rId5" Type="http://schemas.openxmlformats.org/officeDocument/2006/relationships/hyperlink" Target="https://www.facebook.com/hamsterviel.kien" TargetMode="Externa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hyperlink" Target="https://www.facebook.com/hoangtu.nguyen.98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b="17074" l="0" r="5855" t="0"/>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cap="flat" cmpd="sng" w="9525">
              <a:solidFill>
                <a:schemeClr val="dk2"/>
              </a:solidFill>
              <a:prstDash val="solid"/>
              <a:round/>
              <a:headEnd len="sm" w="sm" type="none"/>
              <a:tailEnd len="sm" w="sm" type="none"/>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cap="flat" cmpd="sng" w="9525">
              <a:solidFill>
                <a:schemeClr val="dk2"/>
              </a:solidFill>
              <a:prstDash val="solid"/>
              <a:round/>
              <a:headEnd len="sm" w="sm" type="none"/>
              <a:tailEnd len="sm" w="sm" type="none"/>
            </a:ln>
          </p:spPr>
        </p:pic>
      </p:grpSp>
      <p:sp>
        <p:nvSpPr>
          <p:cNvPr id="115" name="Google Shape;115;p20"/>
          <p:cNvSpPr txBox="1"/>
          <p:nvPr>
            <p:ph type="ctrTitle"/>
          </p:nvPr>
        </p:nvSpPr>
        <p:spPr>
          <a:xfrm>
            <a:off x="212525" y="608875"/>
            <a:ext cx="3896700" cy="2052600"/>
          </a:xfrm>
          <a:prstGeom prst="rect">
            <a:avLst/>
          </a:prstGeom>
          <a:solidFill>
            <a:srgbClr val="271C87">
              <a:alpha val="62030"/>
            </a:srgbClr>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Phân Tích Dữ Liệu </a:t>
            </a:r>
            <a:endParaRPr b="1" sz="2600">
              <a:solidFill>
                <a:schemeClr val="lt1"/>
              </a:solidFill>
            </a:endParaRPr>
          </a:p>
          <a:p>
            <a:pPr indent="0" lvl="0" marL="0" rtl="0" algn="ctr">
              <a:spcBef>
                <a:spcPts val="0"/>
              </a:spcBef>
              <a:spcAft>
                <a:spcPts val="0"/>
              </a:spcAft>
              <a:buNone/>
            </a:pPr>
            <a:r>
              <a:rPr b="1" lang="en" sz="2600">
                <a:solidFill>
                  <a:schemeClr val="lt1"/>
                </a:solidFill>
              </a:rPr>
              <a:t>Thực Tế với Python</a:t>
            </a:r>
            <a:br>
              <a:rPr b="1" lang="en" sz="2700">
                <a:solidFill>
                  <a:schemeClr val="lt1"/>
                </a:solidFill>
              </a:rPr>
            </a:br>
            <a:r>
              <a:rPr b="1" lang="en" sz="3400">
                <a:solidFill>
                  <a:srgbClr val="FFFF00"/>
                </a:solidFill>
              </a:rPr>
              <a:t>Bài </a:t>
            </a:r>
            <a:r>
              <a:rPr lang="en" sz="3400">
                <a:solidFill>
                  <a:srgbClr val="FFFF00"/>
                </a:solidFill>
              </a:rPr>
              <a:t>1</a:t>
            </a:r>
            <a:r>
              <a:rPr b="1" lang="en" sz="3400">
                <a:solidFill>
                  <a:srgbClr val="FFFF00"/>
                </a:solidFill>
              </a:rPr>
              <a:t>.</a:t>
            </a:r>
            <a:r>
              <a:rPr lang="en" sz="3400">
                <a:solidFill>
                  <a:srgbClr val="FFFF00"/>
                </a:solidFill>
              </a:rPr>
              <a:t>1</a:t>
            </a:r>
            <a:r>
              <a:rPr b="1" lang="en" sz="3400">
                <a:solidFill>
                  <a:srgbClr val="FFFF00"/>
                </a:solidFill>
              </a:rPr>
              <a:t>: </a:t>
            </a:r>
            <a:r>
              <a:rPr lang="en" sz="3400">
                <a:solidFill>
                  <a:srgbClr val="FFFF00"/>
                </a:solidFill>
              </a:rPr>
              <a:t>Lập Trình Python Cơ Bản</a:t>
            </a:r>
            <a:endParaRPr b="1" sz="3400">
              <a:solidFill>
                <a:srgbClr val="FFFF00"/>
              </a:solidFill>
            </a:endParaRPr>
          </a:p>
        </p:txBody>
      </p:sp>
      <p:sp>
        <p:nvSpPr>
          <p:cNvPr id="116" name="Google Shape;116;p20"/>
          <p:cNvSpPr txBox="1"/>
          <p:nvPr>
            <p:ph idx="1" type="subTitle"/>
          </p:nvPr>
        </p:nvSpPr>
        <p:spPr>
          <a:xfrm>
            <a:off x="488800" y="3209625"/>
            <a:ext cx="3053700" cy="780300"/>
          </a:xfrm>
          <a:prstGeom prst="rect">
            <a:avLst/>
          </a:prstGeom>
          <a:solidFill>
            <a:srgbClr val="980000">
              <a:alpha val="56150"/>
            </a:srgbClr>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35"/>
              <a:buNone/>
            </a:pPr>
            <a:r>
              <a:rPr b="1" lang="en" sz="1800">
                <a:solidFill>
                  <a:schemeClr val="lt1"/>
                </a:solidFill>
              </a:rPr>
              <a:t>Quang-Khai Tran, Ph.D</a:t>
            </a:r>
            <a:endParaRPr b="1" sz="1800">
              <a:solidFill>
                <a:schemeClr val="lt1"/>
              </a:solidFill>
            </a:endParaRPr>
          </a:p>
          <a:p>
            <a:pPr indent="0" lvl="0" marL="0" rtl="0" algn="ctr">
              <a:lnSpc>
                <a:spcPct val="115000"/>
              </a:lnSpc>
              <a:spcBef>
                <a:spcPts val="0"/>
              </a:spcBef>
              <a:spcAft>
                <a:spcPts val="0"/>
              </a:spcAft>
              <a:buSzPts val="935"/>
              <a:buNone/>
            </a:pPr>
            <a:r>
              <a:rPr b="1" lang="en" sz="1800">
                <a:solidFill>
                  <a:schemeClr val="lt1"/>
                </a:solidFill>
              </a:rPr>
              <a:t>CyberLab, 10/2021</a:t>
            </a:r>
            <a:endParaRPr b="1" sz="180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890725"/>
            <a:ext cx="7558200" cy="6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a:t>N</a:t>
            </a:r>
            <a:r>
              <a:rPr b="1" lang="en"/>
              <a:t>ội dung</a:t>
            </a:r>
            <a:endParaRPr b="1"/>
          </a:p>
        </p:txBody>
      </p:sp>
      <p:sp>
        <p:nvSpPr>
          <p:cNvPr id="124" name="Google Shape;124;p21"/>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1"/>
          <p:cNvSpPr txBox="1"/>
          <p:nvPr>
            <p:ph idx="4294967295" type="body"/>
          </p:nvPr>
        </p:nvSpPr>
        <p:spPr>
          <a:xfrm>
            <a:off x="1792950" y="1875125"/>
            <a:ext cx="5715000" cy="846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155CC"/>
              </a:buClr>
              <a:buSzPts val="2000"/>
              <a:buAutoNum type="arabicPeriod"/>
            </a:pPr>
            <a:r>
              <a:rPr b="1" lang="en" sz="2000">
                <a:solidFill>
                  <a:srgbClr val="1155CC"/>
                </a:solidFill>
              </a:rPr>
              <a:t>Noi dung</a:t>
            </a:r>
            <a:endParaRPr b="1" sz="2000">
              <a:solidFill>
                <a:srgbClr val="1155CC"/>
              </a:solidFill>
            </a:endParaRPr>
          </a:p>
          <a:p>
            <a:pPr indent="-355600" lvl="0" marL="457200" rtl="0" algn="l">
              <a:spcBef>
                <a:spcPts val="0"/>
              </a:spcBef>
              <a:spcAft>
                <a:spcPts val="0"/>
              </a:spcAft>
              <a:buClr>
                <a:srgbClr val="1155CC"/>
              </a:buClr>
              <a:buSzPts val="2000"/>
              <a:buAutoNum type="arabicPeriod"/>
            </a:pPr>
            <a:r>
              <a:rPr b="1" lang="en" sz="2000">
                <a:solidFill>
                  <a:srgbClr val="1155CC"/>
                </a:solidFill>
              </a:rPr>
              <a:t>Bài tập &amp; Thảo Luận</a:t>
            </a:r>
            <a:endParaRPr b="1" sz="2000">
              <a:solidFill>
                <a:srgbClr val="1155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878650" y="73700"/>
            <a:ext cx="7953600" cy="488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31" name="Google Shape;131;p22"/>
          <p:cNvSpPr txBox="1"/>
          <p:nvPr>
            <p:ph idx="1" type="body"/>
          </p:nvPr>
        </p:nvSpPr>
        <p:spPr>
          <a:xfrm>
            <a:off x="310896" y="676656"/>
            <a:ext cx="8520600" cy="1065900"/>
          </a:xfrm>
          <a:prstGeom prst="rect">
            <a:avLst/>
          </a:prstGeom>
        </p:spPr>
        <p:txBody>
          <a:bodyPr anchorCtr="0" anchor="t" bIns="91425" lIns="91425" spcFirstLastPara="1" rIns="91425" wrap="square" tIns="91425">
            <a:noAutofit/>
          </a:bodyPr>
          <a:lstStyle/>
          <a:p>
            <a:pPr indent="-251459" lvl="0" marL="365760" rtl="0" algn="l">
              <a:spcBef>
                <a:spcPts val="0"/>
              </a:spcBef>
              <a:spcAft>
                <a:spcPts val="0"/>
              </a:spcAft>
              <a:buSzPts val="1800"/>
              <a:buChar char="❖"/>
            </a:pPr>
            <a:r>
              <a:rPr lang="en"/>
              <a:t>First level</a:t>
            </a:r>
            <a:endParaRPr/>
          </a:p>
          <a:p>
            <a:pPr indent="-245109" lvl="1" marL="594360" rtl="0" algn="l">
              <a:spcBef>
                <a:spcPts val="0"/>
              </a:spcBef>
              <a:spcAft>
                <a:spcPts val="0"/>
              </a:spcAft>
              <a:buSzPts val="1700"/>
              <a:buChar char="●"/>
            </a:pPr>
            <a:r>
              <a:rPr lang="en"/>
              <a:t>Second level</a:t>
            </a:r>
            <a:endParaRPr/>
          </a:p>
          <a:p>
            <a:pPr indent="-245110" lvl="2" marL="822960" rtl="0" algn="l">
              <a:spcBef>
                <a:spcPts val="0"/>
              </a:spcBef>
              <a:spcAft>
                <a:spcPts val="0"/>
              </a:spcAft>
              <a:buSzPts val="1700"/>
              <a:buChar char="−"/>
            </a:pPr>
            <a:r>
              <a:rPr lang="en"/>
              <a:t>Third level</a:t>
            </a:r>
            <a:endParaRPr/>
          </a:p>
        </p:txBody>
      </p:sp>
      <p:sp>
        <p:nvSpPr>
          <p:cNvPr id="132" name="Google Shape;132;p22"/>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p:nvPr/>
        </p:nvSpPr>
        <p:spPr>
          <a:xfrm>
            <a:off x="209175" y="127000"/>
            <a:ext cx="702300" cy="435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1</a:t>
            </a:r>
            <a:endParaRPr b="1" sz="2000">
              <a:solidFill>
                <a:schemeClr val="lt1"/>
              </a:solidFill>
            </a:endParaRPr>
          </a:p>
        </p:txBody>
      </p:sp>
      <p:sp>
        <p:nvSpPr>
          <p:cNvPr id="134" name="Google Shape;134;p22"/>
          <p:cNvSpPr/>
          <p:nvPr/>
        </p:nvSpPr>
        <p:spPr>
          <a:xfrm>
            <a:off x="1986300" y="1954725"/>
            <a:ext cx="5171400" cy="11796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95959"/>
                </a:solidFill>
                <a:latin typeface="Courier New"/>
                <a:ea typeface="Courier New"/>
                <a:cs typeface="Courier New"/>
                <a:sym typeface="Courier New"/>
              </a:rPr>
              <a:t>f = </a:t>
            </a:r>
            <a:r>
              <a:rPr lang="en">
                <a:solidFill>
                  <a:srgbClr val="0000FF"/>
                </a:solidFill>
                <a:latin typeface="Courier New"/>
                <a:ea typeface="Courier New"/>
                <a:cs typeface="Courier New"/>
                <a:sym typeface="Courier New"/>
              </a:rPr>
              <a:t>open</a:t>
            </a:r>
            <a:r>
              <a:rPr lang="en">
                <a:solidFill>
                  <a:srgbClr val="595959"/>
                </a:solidFill>
                <a:latin typeface="Courier New"/>
                <a:ea typeface="Courier New"/>
                <a:cs typeface="Courier New"/>
                <a:sym typeface="Courier New"/>
              </a:rPr>
              <a:t>('danh_sach_hv.txt','r')</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595959"/>
                </a:solidFill>
                <a:latin typeface="Courier New"/>
                <a:ea typeface="Courier New"/>
                <a:cs typeface="Courier New"/>
                <a:sym typeface="Courier New"/>
              </a:rPr>
              <a:t>lines = f.</a:t>
            </a:r>
            <a:r>
              <a:rPr lang="en">
                <a:solidFill>
                  <a:srgbClr val="0000FF"/>
                </a:solidFill>
                <a:latin typeface="Courier New"/>
                <a:ea typeface="Courier New"/>
                <a:cs typeface="Courier New"/>
                <a:sym typeface="Courier New"/>
              </a:rPr>
              <a:t>readlines</a:t>
            </a:r>
            <a:r>
              <a:rPr lang="en">
                <a:solidFill>
                  <a:srgbClr val="595959"/>
                </a:solidFill>
                <a:latin typeface="Courier New"/>
                <a:ea typeface="Courier New"/>
                <a:cs typeface="Courier New"/>
                <a:sym typeface="Courier New"/>
              </a:rPr>
              <a:t>()</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595959"/>
                </a:solidFill>
                <a:latin typeface="Courier New"/>
                <a:ea typeface="Courier New"/>
                <a:cs typeface="Courier New"/>
                <a:sym typeface="Courier New"/>
              </a:rPr>
              <a:t>f.</a:t>
            </a:r>
            <a:r>
              <a:rPr lang="en">
                <a:solidFill>
                  <a:srgbClr val="0000FF"/>
                </a:solidFill>
                <a:latin typeface="Courier New"/>
                <a:ea typeface="Courier New"/>
                <a:cs typeface="Courier New"/>
                <a:sym typeface="Courier New"/>
              </a:rPr>
              <a:t>close</a:t>
            </a:r>
            <a:r>
              <a:rPr lang="en">
                <a:solidFill>
                  <a:srgbClr val="595959"/>
                </a:solidFill>
                <a:latin typeface="Courier New"/>
                <a:ea typeface="Courier New"/>
                <a:cs typeface="Courier New"/>
                <a:sym typeface="Courier New"/>
              </a:rPr>
              <a:t>()</a:t>
            </a:r>
            <a:endParaRPr>
              <a:solidFill>
                <a:srgbClr val="595959"/>
              </a:solidFill>
              <a:latin typeface="Courier New"/>
              <a:ea typeface="Courier New"/>
              <a:cs typeface="Courier New"/>
              <a:sym typeface="Courier New"/>
            </a:endParaRPr>
          </a:p>
          <a:p>
            <a:pPr indent="0" lvl="0" marL="0" rtl="0" algn="l">
              <a:spcBef>
                <a:spcPts val="0"/>
              </a:spcBef>
              <a:spcAft>
                <a:spcPts val="0"/>
              </a:spcAft>
              <a:buNone/>
            </a:pPr>
            <a:r>
              <a:rPr lang="en">
                <a:solidFill>
                  <a:srgbClr val="595959"/>
                </a:solidFill>
                <a:latin typeface="Courier New"/>
                <a:ea typeface="Courier New"/>
                <a:cs typeface="Courier New"/>
                <a:sym typeface="Courier New"/>
              </a:rPr>
              <a:t>print(lines)</a:t>
            </a:r>
            <a:endParaRPr>
              <a:solidFill>
                <a:srgbClr val="595959"/>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878650" y="73700"/>
            <a:ext cx="7953600" cy="488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40" name="Google Shape;140;p23"/>
          <p:cNvSpPr txBox="1"/>
          <p:nvPr>
            <p:ph idx="1" type="body"/>
          </p:nvPr>
        </p:nvSpPr>
        <p:spPr>
          <a:xfrm>
            <a:off x="310896" y="676656"/>
            <a:ext cx="8520600" cy="1065900"/>
          </a:xfrm>
          <a:prstGeom prst="rect">
            <a:avLst/>
          </a:prstGeom>
        </p:spPr>
        <p:txBody>
          <a:bodyPr anchorCtr="0" anchor="t" bIns="91425" lIns="91425" spcFirstLastPara="1" rIns="91425" wrap="square" tIns="91425">
            <a:noAutofit/>
          </a:bodyPr>
          <a:lstStyle/>
          <a:p>
            <a:pPr indent="-251459" lvl="0" marL="365760" rtl="0" algn="l">
              <a:spcBef>
                <a:spcPts val="0"/>
              </a:spcBef>
              <a:spcAft>
                <a:spcPts val="0"/>
              </a:spcAft>
              <a:buSzPts val="1800"/>
              <a:buChar char="❖"/>
            </a:pPr>
            <a:r>
              <a:rPr lang="en"/>
              <a:t>First level</a:t>
            </a:r>
            <a:endParaRPr/>
          </a:p>
          <a:p>
            <a:pPr indent="-245109" lvl="1" marL="594360" rtl="0" algn="l">
              <a:spcBef>
                <a:spcPts val="0"/>
              </a:spcBef>
              <a:spcAft>
                <a:spcPts val="0"/>
              </a:spcAft>
              <a:buSzPts val="1700"/>
              <a:buChar char="●"/>
            </a:pPr>
            <a:r>
              <a:rPr lang="en"/>
              <a:t>Second level</a:t>
            </a:r>
            <a:endParaRPr/>
          </a:p>
          <a:p>
            <a:pPr indent="-245110" lvl="2" marL="822960" rtl="0" algn="l">
              <a:spcBef>
                <a:spcPts val="0"/>
              </a:spcBef>
              <a:spcAft>
                <a:spcPts val="0"/>
              </a:spcAft>
              <a:buSzPts val="1700"/>
              <a:buChar char="−"/>
            </a:pPr>
            <a:r>
              <a:rPr lang="en"/>
              <a:t>Third level</a:t>
            </a:r>
            <a:endParaRPr/>
          </a:p>
        </p:txBody>
      </p:sp>
      <p:sp>
        <p:nvSpPr>
          <p:cNvPr id="141" name="Google Shape;141;p23"/>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209175" y="127000"/>
            <a:ext cx="702300" cy="435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1</a:t>
            </a:r>
            <a:endParaRPr b="1" sz="2000">
              <a:solidFill>
                <a:schemeClr val="lt1"/>
              </a:solidFill>
            </a:endParaRPr>
          </a:p>
        </p:txBody>
      </p:sp>
      <p:pic>
        <p:nvPicPr>
          <p:cNvPr id="143" name="Google Shape;143;p23"/>
          <p:cNvPicPr preferRelativeResize="0"/>
          <p:nvPr/>
        </p:nvPicPr>
        <p:blipFill>
          <a:blip r:embed="rId3">
            <a:alphaModFix/>
          </a:blip>
          <a:stretch>
            <a:fillRect/>
          </a:stretch>
        </p:blipFill>
        <p:spPr>
          <a:xfrm>
            <a:off x="1237450" y="1951056"/>
            <a:ext cx="6667500" cy="2514600"/>
          </a:xfrm>
          <a:prstGeom prst="rect">
            <a:avLst/>
          </a:prstGeom>
          <a:noFill/>
          <a:ln>
            <a:noFill/>
          </a:ln>
        </p:spPr>
      </p:pic>
      <p:sp>
        <p:nvSpPr>
          <p:cNvPr id="144" name="Google Shape;144;p23"/>
          <p:cNvSpPr txBox="1"/>
          <p:nvPr/>
        </p:nvSpPr>
        <p:spPr>
          <a:xfrm>
            <a:off x="626575" y="4507575"/>
            <a:ext cx="766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4"/>
              </a:rPr>
              <a:t>https://towardsdatascience.com/20-lessons-learned-going-from-junior-data-scientist-to-chief-data-scientist-6fe09ff89d78</a:t>
            </a:r>
            <a:r>
              <a:rPr lang="en" sz="1000"/>
              <a:t>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a:t>Phần </a:t>
            </a:r>
            <a:r>
              <a:rPr lang="en" sz="3000"/>
              <a:t>1. Title</a:t>
            </a:r>
            <a:endParaRPr sz="3000"/>
          </a:p>
        </p:txBody>
      </p:sp>
      <p:sp>
        <p:nvSpPr>
          <p:cNvPr id="150" name="Google Shape;150;p24"/>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4"/>
          <p:cNvSpPr txBox="1"/>
          <p:nvPr>
            <p:ph idx="2" type="body"/>
          </p:nvPr>
        </p:nvSpPr>
        <p:spPr>
          <a:xfrm>
            <a:off x="4572000" y="724075"/>
            <a:ext cx="4449000" cy="780300"/>
          </a:xfrm>
          <a:prstGeom prst="rect">
            <a:avLst/>
          </a:prstGeom>
        </p:spPr>
        <p:txBody>
          <a:bodyPr anchorCtr="0" anchor="ctr" bIns="91425" lIns="91425" spcFirstLastPara="1" rIns="91425" wrap="square" tIns="91425">
            <a:noAutofit/>
          </a:bodyPr>
          <a:lstStyle/>
          <a:p>
            <a:pPr indent="-251460" lvl="0" marL="822960" rtl="0" algn="l">
              <a:spcBef>
                <a:spcPts val="0"/>
              </a:spcBef>
              <a:spcAft>
                <a:spcPts val="0"/>
              </a:spcAft>
              <a:buSzPts val="1800"/>
              <a:buAutoNum type="arabicPeriod"/>
            </a:pPr>
            <a:r>
              <a:rPr lang="en"/>
              <a:t>Ddf	</a:t>
            </a:r>
            <a:endParaRPr/>
          </a:p>
          <a:p>
            <a:pPr indent="0" lvl="0" marL="0" rtl="0" algn="l">
              <a:spcBef>
                <a:spcPts val="0"/>
              </a:spcBef>
              <a:spcAft>
                <a:spcPts val="0"/>
              </a:spcAft>
              <a:buNone/>
            </a:pPr>
            <a:r>
              <a:t/>
            </a:r>
            <a:endParaRPr/>
          </a:p>
        </p:txBody>
      </p:sp>
      <p:sp>
        <p:nvSpPr>
          <p:cNvPr id="152" name="Google Shape;152;p24"/>
          <p:cNvSpPr txBox="1"/>
          <p:nvPr>
            <p:ph idx="1" type="subTitle"/>
          </p:nvPr>
        </p:nvSpPr>
        <p:spPr>
          <a:xfrm>
            <a:off x="265500" y="3226800"/>
            <a:ext cx="4045200" cy="50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890725"/>
            <a:ext cx="7558200" cy="6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Giảng viên và Trợ giảng</a:t>
            </a:r>
            <a:endParaRPr/>
          </a:p>
        </p:txBody>
      </p:sp>
      <p:sp>
        <p:nvSpPr>
          <p:cNvPr id="158" name="Google Shape;158;p25"/>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5"/>
          <p:cNvPicPr preferRelativeResize="0"/>
          <p:nvPr/>
        </p:nvPicPr>
        <p:blipFill rotWithShape="1">
          <a:blip r:embed="rId3">
            <a:alphaModFix/>
          </a:blip>
          <a:srcRect b="21228" l="0" r="0" t="0"/>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indent="0" lvl="0" marL="0" rtl="0" algn="l">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rPr>
              <a:t>Giảng viên Thỉnh giảng: TS. Huỳnh Đệ Thủ</a:t>
            </a:r>
            <a:endParaRPr>
              <a:solidFill>
                <a:srgbClr val="0B5394"/>
              </a:solidFill>
            </a:endParaRPr>
          </a:p>
          <a:p>
            <a:pPr indent="0" lvl="0" marL="0" rtl="0" algn="l">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890725"/>
            <a:ext cx="7558200" cy="6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Giảng viên và Trợ giảng (hỗ trợ)</a:t>
            </a:r>
            <a:endParaRPr/>
          </a:p>
        </p:txBody>
      </p:sp>
      <p:sp>
        <p:nvSpPr>
          <p:cNvPr id="168" name="Google Shape;168;p26"/>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rPr>
              <a:t>Facebook:</a:t>
            </a:r>
            <a:endParaRPr>
              <a:solidFill>
                <a:srgbClr val="0B5394"/>
              </a:solidFill>
            </a:endParaRPr>
          </a:p>
          <a:p>
            <a:pPr indent="0" lvl="0" marL="0" rtl="0" algn="l">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rPr>
              <a:t>Facebook:</a:t>
            </a:r>
            <a:endParaRPr>
              <a:solidFill>
                <a:srgbClr val="0B5394"/>
              </a:solidFill>
            </a:endParaRPr>
          </a:p>
          <a:p>
            <a:pPr indent="0" lvl="0" marL="0" rtl="0" algn="l">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rPr>
              <a:t>Facebook:</a:t>
            </a:r>
            <a:endParaRPr>
              <a:solidFill>
                <a:srgbClr val="0B5394"/>
              </a:solidFill>
            </a:endParaRPr>
          </a:p>
          <a:p>
            <a:pPr indent="0" lvl="0" marL="0" rtl="0" algn="l">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878650" y="73700"/>
            <a:ext cx="7953600" cy="488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Giới thiệu mentor </a:t>
            </a:r>
            <a:endParaRPr/>
          </a:p>
        </p:txBody>
      </p:sp>
      <p:sp>
        <p:nvSpPr>
          <p:cNvPr id="180" name="Google Shape;180;p27"/>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b="0" l="0" r="0"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t>Trương Quang Vương</a:t>
              </a:r>
              <a:endParaRPr b="1" sz="1200"/>
            </a:p>
            <a:p>
              <a:pPr indent="0" lvl="0" marL="0" rtl="0" algn="ctr">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indent="0" lvl="0" marL="0" rtl="0" algn="l">
                <a:spcBef>
                  <a:spcPts val="0"/>
                </a:spcBef>
                <a:spcAft>
                  <a:spcPts val="0"/>
                </a:spcAft>
                <a:buNone/>
              </a:pPr>
              <a:r>
                <a:rPr lang="en" sz="1000">
                  <a:solidFill>
                    <a:srgbClr val="0B5394"/>
                  </a:solidFill>
                </a:rPr>
                <a:t>Facebook: Vuong Truong </a:t>
              </a:r>
              <a:endParaRPr sz="1000">
                <a:solidFill>
                  <a:srgbClr val="0B5394"/>
                </a:solidFill>
              </a:endParaRPr>
            </a:p>
            <a:p>
              <a:pPr indent="0" lvl="0" marL="0" rtl="0" algn="l">
                <a:spcBef>
                  <a:spcPts val="0"/>
                </a:spcBef>
                <a:spcAft>
                  <a:spcPts val="0"/>
                </a:spcAft>
                <a:buNone/>
              </a:pPr>
              <a:r>
                <a:rPr lang="en" sz="1000" u="sng">
                  <a:solidFill>
                    <a:srgbClr val="0097A7"/>
                  </a:solidFill>
                  <a:hlinkClick r:id="rId4">
                    <a:extLst>
                      <a:ext uri="{A12FA001-AC4F-418D-AE19-62706E023703}">
                        <ahyp:hlinkCl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t>Mai Ngọc Kiên</a:t>
              </a:r>
              <a:endParaRPr b="1" sz="1200"/>
            </a:p>
            <a:p>
              <a:pPr indent="0" lvl="0" marL="0" rtl="0" algn="ctr">
                <a:spcBef>
                  <a:spcPts val="0"/>
                </a:spcBef>
                <a:spcAft>
                  <a:spcPts val="0"/>
                </a:spcAft>
                <a:buNone/>
              </a:pPr>
              <a:r>
                <a:rPr lang="en" sz="1200"/>
                <a:t>Thạc sĩ Khoa học Dữ liệu</a:t>
              </a:r>
              <a:endParaRPr sz="1200"/>
            </a:p>
            <a:p>
              <a:pPr indent="0" lvl="0" marL="0" rtl="0" algn="ctr">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indent="0" lvl="0" marL="0" rtl="0" algn="l">
                <a:spcBef>
                  <a:spcPts val="0"/>
                </a:spcBef>
                <a:spcAft>
                  <a:spcPts val="0"/>
                </a:spcAft>
                <a:buNone/>
              </a:pPr>
              <a:r>
                <a:rPr lang="en" sz="1000">
                  <a:solidFill>
                    <a:srgbClr val="0B5394"/>
                  </a:solidFill>
                </a:rPr>
                <a:t>Facebook: Kien Mai Ngoc</a:t>
              </a:r>
              <a:endParaRPr sz="1000">
                <a:solidFill>
                  <a:srgbClr val="0B5394"/>
                </a:solidFill>
              </a:endParaRPr>
            </a:p>
            <a:p>
              <a:pPr indent="0" lvl="0" marL="0" rtl="0" algn="l">
                <a:spcBef>
                  <a:spcPts val="0"/>
                </a:spcBef>
                <a:spcAft>
                  <a:spcPts val="0"/>
                </a:spcAft>
                <a:buNone/>
              </a:pPr>
              <a:r>
                <a:rPr lang="en" sz="1000" u="sng">
                  <a:solidFill>
                    <a:srgbClr val="0097A7"/>
                  </a:solidFill>
                  <a:hlinkClick r:id="rId5">
                    <a:extLst>
                      <a:ext uri="{A12FA001-AC4F-418D-AE19-62706E023703}">
                        <ahyp:hlinkCl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l="0" r="0" t="0"/>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indent="0" lvl="0" marL="0" rtl="0" algn="l">
                <a:spcBef>
                  <a:spcPts val="0"/>
                </a:spcBef>
                <a:spcAft>
                  <a:spcPts val="0"/>
                </a:spcAft>
                <a:buNone/>
              </a:pPr>
              <a:r>
                <a:rPr lang="en" sz="1000">
                  <a:solidFill>
                    <a:srgbClr val="0B5394"/>
                  </a:solidFill>
                </a:rPr>
                <a:t>Facebook: Hoàng Tú Nguyễn</a:t>
              </a:r>
              <a:endParaRPr sz="1000">
                <a:solidFill>
                  <a:srgbClr val="0B5394"/>
                </a:solidFill>
              </a:endParaRPr>
            </a:p>
            <a:p>
              <a:pPr indent="0" lvl="0" marL="0" rtl="0" algn="l">
                <a:spcBef>
                  <a:spcPts val="0"/>
                </a:spcBef>
                <a:spcAft>
                  <a:spcPts val="0"/>
                </a:spcAft>
                <a:buNone/>
              </a:pPr>
              <a:r>
                <a:rPr lang="en" sz="1000" u="sng">
                  <a:solidFill>
                    <a:srgbClr val="0097A7"/>
                  </a:solidFill>
                  <a:hlinkClick r:id="rId8">
                    <a:extLst>
                      <a:ext uri="{A12FA001-AC4F-418D-AE19-62706E023703}">
                        <ahyp:hlinkCl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t>Nguyễn Hoàng Tú</a:t>
              </a:r>
              <a:endParaRPr b="1" sz="1200"/>
            </a:p>
            <a:p>
              <a:pPr indent="0" lvl="0" marL="0" rtl="0" algn="ctr">
                <a:spcBef>
                  <a:spcPts val="0"/>
                </a:spcBef>
                <a:spcAft>
                  <a:spcPts val="0"/>
                </a:spcAft>
                <a:buNone/>
              </a:pPr>
              <a:r>
                <a:rPr lang="en" sz="1200"/>
                <a:t>Kỹ sư Điều khiển Tự động</a:t>
              </a:r>
              <a:endParaRPr sz="1200"/>
            </a:p>
            <a:p>
              <a:pPr indent="0" lvl="0" marL="0" rtl="0" algn="ctr">
                <a:spcBef>
                  <a:spcPts val="0"/>
                </a:spcBef>
                <a:spcAft>
                  <a:spcPts val="0"/>
                </a:spcAft>
                <a:buNone/>
              </a:pPr>
              <a:r>
                <a:rPr lang="en" sz="1200"/>
                <a:t>ĐH Bách Khoa Tp. HCM</a:t>
              </a:r>
              <a:endParaRPr sz="12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877825" y="73700"/>
            <a:ext cx="7955400" cy="484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p:nvPr>
            <p:ph idx="12" type="sldNum"/>
          </p:nvPr>
        </p:nvSpPr>
        <p:spPr>
          <a:xfrm>
            <a:off x="8472450" y="4772073"/>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8"/>
          <p:cNvSpPr txBox="1"/>
          <p:nvPr/>
        </p:nvSpPr>
        <p:spPr>
          <a:xfrm>
            <a:off x="2050338" y="825575"/>
            <a:ext cx="504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4</a:t>
            </a:r>
            <a:endParaRPr b="1" sz="2000">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